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</p:sldIdLst>
  <p:sldSz cx="7556500" cy="10693400"/>
  <p:notesSz cx="6858000" cy="9144000"/>
  <p:embeddedFontLst>
    <p:embeddedFont>
      <p:font typeface="Bonoco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B94"/>
    <a:srgbClr val="141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DF3E0E-D03F-A557-3A67-11B2FAB2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7556500" cy="10693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2C70D1-8932-C000-8B12-6927BD308897}"/>
              </a:ext>
            </a:extLst>
          </p:cNvPr>
          <p:cNvSpPr txBox="1"/>
          <p:nvPr/>
        </p:nvSpPr>
        <p:spPr>
          <a:xfrm>
            <a:off x="1720850" y="4699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81B94"/>
                </a:solidFill>
                <a:latin typeface="Bonoco" pitchFamily="2" charset="0"/>
              </a:rPr>
              <a:t>The hub week 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389F5-8ACB-736B-7C1A-DFF9D7C717E5}"/>
              </a:ext>
            </a:extLst>
          </p:cNvPr>
          <p:cNvSpPr txBox="1"/>
          <p:nvPr/>
        </p:nvSpPr>
        <p:spPr>
          <a:xfrm>
            <a:off x="529335" y="2523483"/>
            <a:ext cx="9906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Salted </a:t>
            </a:r>
            <a:r>
              <a:rPr lang="en-US" sz="1100" dirty="0" err="1"/>
              <a:t>Chilli</a:t>
            </a:r>
            <a:r>
              <a:rPr lang="en-US" sz="1100" dirty="0"/>
              <a:t> Chicken, oriental veg </a:t>
            </a:r>
          </a:p>
          <a:p>
            <a:endParaRPr lang="en-US" sz="1100" dirty="0"/>
          </a:p>
          <a:p>
            <a:r>
              <a:rPr lang="en-US" sz="1100" dirty="0"/>
              <a:t> Fried rice</a:t>
            </a:r>
          </a:p>
          <a:p>
            <a:endParaRPr lang="en-US" sz="1100" dirty="0"/>
          </a:p>
          <a:p>
            <a:r>
              <a:rPr lang="en-US" sz="1100" dirty="0"/>
              <a:t>Curry Sauce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/>
              <a:t>Freshly </a:t>
            </a:r>
            <a:r>
              <a:rPr lang="en-US" sz="1100" dirty="0"/>
              <a:t>made Tray bakes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9F82C-0C18-92F1-BF5E-5B87F4D96E52}"/>
              </a:ext>
            </a:extLst>
          </p:cNvPr>
          <p:cNvSpPr txBox="1"/>
          <p:nvPr/>
        </p:nvSpPr>
        <p:spPr>
          <a:xfrm>
            <a:off x="1866900" y="2498193"/>
            <a:ext cx="99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Oven Roast Sausages</a:t>
            </a:r>
          </a:p>
          <a:p>
            <a:endParaRPr lang="en-US" sz="1200" dirty="0"/>
          </a:p>
          <a:p>
            <a:r>
              <a:rPr lang="en-US" sz="1200" dirty="0"/>
              <a:t>Mashed Potatoes</a:t>
            </a:r>
          </a:p>
          <a:p>
            <a:endParaRPr lang="en-US" sz="1200" dirty="0"/>
          </a:p>
          <a:p>
            <a:r>
              <a:rPr lang="en-US" sz="1200" dirty="0"/>
              <a:t>Baked Beans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freshly made Tray bakes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6604D-AB1A-6B4A-3BE7-D25F456B67B5}"/>
              </a:ext>
            </a:extLst>
          </p:cNvPr>
          <p:cNvSpPr txBox="1"/>
          <p:nvPr/>
        </p:nvSpPr>
        <p:spPr>
          <a:xfrm>
            <a:off x="3342731" y="2484769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Chicken Goujons</a:t>
            </a:r>
          </a:p>
          <a:p>
            <a:endParaRPr lang="en-US" sz="1200" dirty="0"/>
          </a:p>
          <a:p>
            <a:r>
              <a:rPr lang="en-US" sz="1200" dirty="0"/>
              <a:t>Chips</a:t>
            </a:r>
          </a:p>
          <a:p>
            <a:endParaRPr lang="en-US" sz="1200" dirty="0"/>
          </a:p>
          <a:p>
            <a:r>
              <a:rPr lang="en-US" sz="1200" dirty="0"/>
              <a:t>Corn on the cob</a:t>
            </a:r>
          </a:p>
          <a:p>
            <a:endParaRPr lang="en-US" sz="1200" dirty="0"/>
          </a:p>
          <a:p>
            <a:r>
              <a:rPr lang="en-US" sz="1200" dirty="0"/>
              <a:t>freshly made Tray bakes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D655F-B4C3-7ABC-2711-40E05D6C775E}"/>
              </a:ext>
            </a:extLst>
          </p:cNvPr>
          <p:cNvSpPr txBox="1"/>
          <p:nvPr/>
        </p:nvSpPr>
        <p:spPr>
          <a:xfrm>
            <a:off x="4768850" y="2682858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Creamy Chicken &amp; Leek Pie</a:t>
            </a:r>
          </a:p>
          <a:p>
            <a:endParaRPr lang="en-US" sz="1200" dirty="0"/>
          </a:p>
          <a:p>
            <a:r>
              <a:rPr lang="en-US" sz="1200" dirty="0"/>
              <a:t>Chips</a:t>
            </a:r>
          </a:p>
          <a:p>
            <a:endParaRPr lang="en-US" sz="1200" dirty="0"/>
          </a:p>
          <a:p>
            <a:r>
              <a:rPr lang="en-US" sz="1200" dirty="0"/>
              <a:t>freshly made Tray bakes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BFAB1-BA7F-DE72-9D6E-59E5BA045A59}"/>
              </a:ext>
            </a:extLst>
          </p:cNvPr>
          <p:cNvSpPr txBox="1"/>
          <p:nvPr/>
        </p:nvSpPr>
        <p:spPr>
          <a:xfrm>
            <a:off x="6058824" y="2498195"/>
            <a:ext cx="990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Chicken Curry </a:t>
            </a:r>
          </a:p>
          <a:p>
            <a:endParaRPr lang="en-US" sz="1050" dirty="0"/>
          </a:p>
          <a:p>
            <a:r>
              <a:rPr lang="en-US" sz="1050" dirty="0"/>
              <a:t>Steamed Rice</a:t>
            </a:r>
          </a:p>
          <a:p>
            <a:endParaRPr lang="en-US" sz="1050" dirty="0"/>
          </a:p>
          <a:p>
            <a:r>
              <a:rPr lang="en-US" sz="1050" dirty="0"/>
              <a:t>Naan Bread </a:t>
            </a:r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freshly made Tray bakes</a:t>
            </a:r>
          </a:p>
        </p:txBody>
      </p:sp>
    </p:spTree>
    <p:extLst>
      <p:ext uri="{BB962C8B-B14F-4D97-AF65-F5344CB8AC3E}">
        <p14:creationId xmlns:p14="http://schemas.microsoft.com/office/powerpoint/2010/main" val="254337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33A61F-85F9-A640-A5C3-B4FC391EB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6500" cy="10693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DBCB58-7D35-7461-12C9-08B662DBA37F}"/>
              </a:ext>
            </a:extLst>
          </p:cNvPr>
          <p:cNvSpPr txBox="1"/>
          <p:nvPr/>
        </p:nvSpPr>
        <p:spPr>
          <a:xfrm>
            <a:off x="1886660" y="546100"/>
            <a:ext cx="426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81B94"/>
                </a:solidFill>
                <a:latin typeface="Bonoco" pitchFamily="2" charset="0"/>
              </a:rPr>
              <a:t>The hub week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6490B-19FB-A27C-20E8-C1B8921121E4}"/>
              </a:ext>
            </a:extLst>
          </p:cNvPr>
          <p:cNvSpPr txBox="1"/>
          <p:nvPr/>
        </p:nvSpPr>
        <p:spPr>
          <a:xfrm>
            <a:off x="490370" y="2527300"/>
            <a:ext cx="99060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Pasta &amp; Meatballs</a:t>
            </a:r>
          </a:p>
          <a:p>
            <a:r>
              <a:rPr lang="en-US" sz="1050" dirty="0"/>
              <a:t>In Creamy Tomato &amp; Herb Sauce</a:t>
            </a:r>
          </a:p>
          <a:p>
            <a:endParaRPr lang="en-US" sz="1050" dirty="0"/>
          </a:p>
          <a:p>
            <a:r>
              <a:rPr lang="en-US" sz="1050" dirty="0"/>
              <a:t>Garlic Bread </a:t>
            </a:r>
          </a:p>
          <a:p>
            <a:endParaRPr lang="en-US" sz="1050" dirty="0"/>
          </a:p>
          <a:p>
            <a:r>
              <a:rPr lang="en-US" sz="1050" dirty="0"/>
              <a:t>Chips</a:t>
            </a:r>
          </a:p>
          <a:p>
            <a:endParaRPr lang="en-US" sz="1050" dirty="0"/>
          </a:p>
          <a:p>
            <a:r>
              <a:rPr lang="en-US" sz="1050" dirty="0"/>
              <a:t>Selection of freshly made Tray bakes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E518E3-7624-7D51-8E0B-B351D3C75114}"/>
              </a:ext>
            </a:extLst>
          </p:cNvPr>
          <p:cNvSpPr txBox="1"/>
          <p:nvPr/>
        </p:nvSpPr>
        <p:spPr>
          <a:xfrm>
            <a:off x="1886660" y="2527299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Loaded </a:t>
            </a:r>
            <a:r>
              <a:rPr lang="en-US" sz="1000" dirty="0" err="1"/>
              <a:t>Chiili</a:t>
            </a:r>
            <a:r>
              <a:rPr lang="en-US" sz="1000" dirty="0"/>
              <a:t> Beef Nachos</a:t>
            </a:r>
          </a:p>
          <a:p>
            <a:endParaRPr lang="en-US" sz="1000" dirty="0"/>
          </a:p>
          <a:p>
            <a:r>
              <a:rPr lang="en-US" sz="1000" dirty="0"/>
              <a:t>Breaded Fish Goujons </a:t>
            </a:r>
          </a:p>
          <a:p>
            <a:endParaRPr lang="en-US" sz="1000" dirty="0"/>
          </a:p>
          <a:p>
            <a:r>
              <a:rPr lang="en-US" sz="1000" dirty="0"/>
              <a:t>Baby Boils </a:t>
            </a:r>
          </a:p>
          <a:p>
            <a:r>
              <a:rPr lang="en-US" sz="1000" dirty="0"/>
              <a:t>Peas</a:t>
            </a:r>
          </a:p>
          <a:p>
            <a:endParaRPr lang="en-US" sz="1000" dirty="0"/>
          </a:p>
          <a:p>
            <a:r>
              <a:rPr lang="en-US" sz="1000" dirty="0"/>
              <a:t>Selection of freshly made Tray bakes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57CE7-4172-0151-9435-8209DFA82381}"/>
              </a:ext>
            </a:extLst>
          </p:cNvPr>
          <p:cNvSpPr txBox="1"/>
          <p:nvPr/>
        </p:nvSpPr>
        <p:spPr>
          <a:xfrm>
            <a:off x="3367630" y="2569766"/>
            <a:ext cx="99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Hot Dog</a:t>
            </a:r>
          </a:p>
          <a:p>
            <a:endParaRPr lang="en-US" sz="1100" dirty="0"/>
          </a:p>
          <a:p>
            <a:r>
              <a:rPr lang="en-US" sz="1100" dirty="0"/>
              <a:t>Caramelized  Onions</a:t>
            </a:r>
          </a:p>
          <a:p>
            <a:endParaRPr lang="en-US" sz="1100" dirty="0"/>
          </a:p>
          <a:p>
            <a:r>
              <a:rPr lang="en-US" sz="1100" dirty="0"/>
              <a:t>Chips </a:t>
            </a:r>
          </a:p>
          <a:p>
            <a:endParaRPr lang="en-US" sz="1100" dirty="0"/>
          </a:p>
          <a:p>
            <a:r>
              <a:rPr lang="en-US" sz="1100" dirty="0"/>
              <a:t>Selection of freshly made Tray bakes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D4C6A-3636-CA78-CFDA-6EF7248B275E}"/>
              </a:ext>
            </a:extLst>
          </p:cNvPr>
          <p:cNvSpPr txBox="1"/>
          <p:nvPr/>
        </p:nvSpPr>
        <p:spPr>
          <a:xfrm>
            <a:off x="4742593" y="2527298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Steak Pie</a:t>
            </a:r>
          </a:p>
          <a:p>
            <a:endParaRPr lang="en-US" sz="1200" dirty="0"/>
          </a:p>
          <a:p>
            <a:r>
              <a:rPr lang="en-US" sz="1200" dirty="0"/>
              <a:t>Baby Boils</a:t>
            </a:r>
          </a:p>
          <a:p>
            <a:endParaRPr lang="en-US" sz="1200" dirty="0"/>
          </a:p>
          <a:p>
            <a:r>
              <a:rPr lang="en-US" sz="1200" dirty="0"/>
              <a:t>Cauliflower cheese </a:t>
            </a:r>
          </a:p>
          <a:p>
            <a:endParaRPr lang="en-US" sz="1200" dirty="0"/>
          </a:p>
          <a:p>
            <a:r>
              <a:rPr lang="en-US" sz="1200" dirty="0"/>
              <a:t>Selection of freshly made Tray bakes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8A7F1-33DD-E3E9-9458-439888F3A8B3}"/>
              </a:ext>
            </a:extLst>
          </p:cNvPr>
          <p:cNvSpPr txBox="1"/>
          <p:nvPr/>
        </p:nvSpPr>
        <p:spPr>
          <a:xfrm>
            <a:off x="6149546" y="2527297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Chicken Curry, Steamed Rice</a:t>
            </a:r>
          </a:p>
          <a:p>
            <a:endParaRPr lang="en-US" sz="1200" dirty="0"/>
          </a:p>
          <a:p>
            <a:r>
              <a:rPr lang="en-US" sz="1200" dirty="0"/>
              <a:t>Naan Bread </a:t>
            </a:r>
          </a:p>
          <a:p>
            <a:endParaRPr lang="en-US" sz="1200" dirty="0"/>
          </a:p>
          <a:p>
            <a:r>
              <a:rPr lang="en-US" sz="1200" dirty="0"/>
              <a:t>Selection of freshly made Tray bakes</a:t>
            </a:r>
          </a:p>
        </p:txBody>
      </p:sp>
    </p:spTree>
    <p:extLst>
      <p:ext uri="{BB962C8B-B14F-4D97-AF65-F5344CB8AC3E}">
        <p14:creationId xmlns:p14="http://schemas.microsoft.com/office/powerpoint/2010/main" val="2104276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135</Words>
  <Application>Microsoft Office PowerPoint</Application>
  <PresentationFormat>Custom</PresentationFormat>
  <Paragraphs>74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Bonoco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Primary Menu A4</dc:title>
  <dc:creator>Trevor Clarke</dc:creator>
  <cp:lastModifiedBy>Andrea Moore</cp:lastModifiedBy>
  <cp:revision>18</cp:revision>
  <dcterms:created xsi:type="dcterms:W3CDTF">2006-08-16T00:00:00Z</dcterms:created>
  <dcterms:modified xsi:type="dcterms:W3CDTF">2024-03-14T14:22:05Z</dcterms:modified>
  <dc:identifier>DAFlnsuq1-o</dc:identifier>
</cp:coreProperties>
</file>