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915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0A94A-D546-5545-A867-582370613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DF819F-7807-B746-8CDF-1227BE54D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6D862-B25D-EF47-907A-C5E0672A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982C1-C807-3348-9386-26012C04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71FDA-32F4-4A4C-965E-E84F0F2FD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B858-256A-8A4D-B1DD-302981958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7798D-EC71-394D-A3AD-9F94AA7EF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E373F-AB96-5148-A780-F0F98B1A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14E97-4D1B-6449-B9EA-AB6B51F83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36C4D-CBA5-8D46-A0E8-A93763046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7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08E477-AD10-A840-A0A6-28F0E6CC0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9DE56-01B4-8347-9551-2D455A28C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0C7E4-C475-4949-9114-C50BCEA37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C458C-06F9-1946-810C-0A56E506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6F49E-7FC1-244E-B04E-056C0042C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4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7DFCF-9A1C-7943-BC1E-159757469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F9E28-933C-1940-8B0B-D16D6E679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6B20-1015-EF44-9EB8-F1AE2CDD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A9E76-BA66-F047-B453-184A4960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DB924-DC94-F741-9D1F-3F52CCAF5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1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AC099-E5D6-AD45-B89E-B8A81EAC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3906A-961F-1E43-B257-677CF9E94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1A155-78B5-054A-92ED-7691A3D3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F109D-44FB-BC42-9964-317059B6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7286E-746E-0447-8DC0-1A5D5230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0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F3C24-6A12-DE45-9582-5363AA3A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7D3EF-3DC0-B04E-8EB8-402E0DCA3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6E5E3-0D1F-4244-A686-B2625BC6F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74EF7-F037-E842-B544-02E6436F3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3264-A957-C341-B99A-1BBE062C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904F7-AD1A-1940-AC41-408DCACC3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E02F6-4556-2E48-93D2-530BB2221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122AD-87F4-5B40-A708-D12EFAE22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9A0DB-A994-1449-A686-90C6E62DA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4BD9B-2BB5-A646-B910-7BC152965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AA921-9ED8-CE42-9E7C-3D974AE16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F50C04-2180-E14A-8F3D-5F8C89117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416B3-8CB4-4840-91FE-6930E942F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F1E431-5E0A-A145-BBEF-37249F44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5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B3F24-C097-8D4E-8AE8-1DF1901C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23D30-C3FE-A94C-B4A1-61A06BC77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2FEE1B-24AF-7949-9457-EE1B52689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55810-08E8-5148-B697-B175F862E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4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3F964-7F41-EA4C-9F21-4884E1A2B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0F73D-1724-C542-8C95-D35FFD3DD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22B8E-699C-334A-8C2C-9BC0E803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2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18492-63E0-2C42-83C4-8A0E76889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B4F9A-E500-0146-B2B9-2DA584292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E5EC5-3131-F244-A119-AAC69157E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241AE-7B6D-9E45-82C0-69614FEC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2B41A-A28D-3C42-A4DA-1418A963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F094E-12C3-7945-B6F3-DE997963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8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ED79-DA87-9543-AACF-287C3D4FA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65A0C-8D8A-8A40-B096-995A836449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BC8C0D-458C-5941-8AB0-1B659E68A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2E53D-F8B7-2442-B08D-95D6488CD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7A6AB-53E3-F940-BFD7-13C2F44D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423AE-65C7-AF45-AD5C-40B73107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4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C9FD4-D250-8F4B-8678-B85D6CB3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C5AF9-33A5-C24A-84D3-9B2A047C6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39CD1-CA95-E54B-8AEF-A2DE65F8A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3D237-4EE5-BD4C-BF2A-E122FC962489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70E5D-A2FA-044A-BC26-A6E192138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F16B1-A831-E647-8985-5AA077DEF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7D78-AF4C-B647-AE1E-550A86D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7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34" y="1344304"/>
            <a:ext cx="7451678" cy="2843702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SAFEGUARDING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chemeClr val="bg1"/>
                </a:solidFill>
              </a:rPr>
              <a:t>Information for Pupils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1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Duty of Care</a:t>
            </a: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Staff in school have a responsibility to look after you </a:t>
            </a:r>
            <a:r>
              <a:rPr lang="mr-IN" sz="2600" dirty="0">
                <a:solidFill>
                  <a:schemeClr val="bg1"/>
                </a:solidFill>
              </a:rPr>
              <a:t>–</a:t>
            </a:r>
            <a:r>
              <a:rPr lang="en-US" sz="2600" dirty="0">
                <a:solidFill>
                  <a:schemeClr val="bg1"/>
                </a:solidFill>
              </a:rPr>
              <a:t> both physically and emotionally</a:t>
            </a:r>
          </a:p>
          <a:p>
            <a:r>
              <a:rPr lang="en-US" sz="2600" dirty="0">
                <a:solidFill>
                  <a:schemeClr val="bg1"/>
                </a:solidFill>
              </a:rPr>
              <a:t>During a normal week, you each spend at least 36 hours in school</a:t>
            </a:r>
          </a:p>
          <a:p>
            <a:r>
              <a:rPr lang="en-US" sz="2600" dirty="0">
                <a:solidFill>
                  <a:schemeClr val="bg1"/>
                </a:solidFill>
              </a:rPr>
              <a:t>If there is a change in your </a:t>
            </a:r>
            <a:r>
              <a:rPr lang="en-US" sz="2600" dirty="0" err="1">
                <a:solidFill>
                  <a:schemeClr val="bg1"/>
                </a:solidFill>
              </a:rPr>
              <a:t>behaviour</a:t>
            </a:r>
            <a:r>
              <a:rPr lang="en-US" sz="2600" dirty="0">
                <a:solidFill>
                  <a:schemeClr val="bg1"/>
                </a:solidFill>
              </a:rPr>
              <a:t> / appearance / mood it can sometimes indicate that you need to talk to someone</a:t>
            </a:r>
          </a:p>
        </p:txBody>
      </p:sp>
    </p:spTree>
    <p:extLst>
      <p:ext uri="{BB962C8B-B14F-4D97-AF65-F5344CB8AC3E}">
        <p14:creationId xmlns:p14="http://schemas.microsoft.com/office/powerpoint/2010/main" val="28728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Keeping Our Pupils Safe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Form Teacher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Pastoral Period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Year Counsellor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F.S.E.S. </a:t>
            </a:r>
            <a:r>
              <a:rPr lang="mr-IN" dirty="0">
                <a:solidFill>
                  <a:schemeClr val="bg1"/>
                </a:solidFill>
              </a:rPr>
              <a:t>–</a:t>
            </a:r>
            <a:r>
              <a:rPr lang="en-US" dirty="0">
                <a:solidFill>
                  <a:schemeClr val="bg1"/>
                </a:solidFill>
              </a:rPr>
              <a:t> for example </a:t>
            </a:r>
            <a:r>
              <a:rPr lang="en-US" dirty="0" err="1">
                <a:solidFill>
                  <a:schemeClr val="bg1"/>
                </a:solidFill>
              </a:rPr>
              <a:t>Streetbeat</a:t>
            </a:r>
            <a:r>
              <a:rPr lang="en-US" dirty="0">
                <a:solidFill>
                  <a:schemeClr val="bg1"/>
                </a:solidFill>
              </a:rPr>
              <a:t> and Achieve NI </a:t>
            </a:r>
          </a:p>
        </p:txBody>
      </p:sp>
    </p:spTree>
    <p:extLst>
      <p:ext uri="{BB962C8B-B14F-4D97-AF65-F5344CB8AC3E}">
        <p14:creationId xmlns:p14="http://schemas.microsoft.com/office/powerpoint/2010/main" val="257231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1A014F45-2AC2-4224-9943-ABCCE6C72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48279" y="3626086"/>
            <a:ext cx="3217333" cy="3217333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134CC3FF-7AA4-46F4-8B24-2F9383D86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11" y="805742"/>
            <a:ext cx="3647770" cy="3193211"/>
            <a:chOff x="1674895" y="1345036"/>
            <a:chExt cx="5428610" cy="42109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75E42E8-8B96-4FF0-9DCC-7E2084C0F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FEA8A4-ED0E-429C-884B-1599153B8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5" y="685805"/>
            <a:ext cx="3624947" cy="31932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584" y="859808"/>
            <a:ext cx="3543197" cy="2878986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Cause for Concern</a:t>
            </a:r>
          </a:p>
        </p:txBody>
      </p:sp>
      <p:grpSp>
        <p:nvGrpSpPr>
          <p:cNvPr id="18" name="Graphic 4">
            <a:extLst>
              <a:ext uri="{FF2B5EF4-FFF2-40B4-BE49-F238E27FC236}">
                <a16:creationId xmlns:a16="http://schemas.microsoft.com/office/drawing/2014/main" id="{5F2AA49C-5AC0-41C7-BFAF-74B8D8293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9048" y="2335801"/>
            <a:ext cx="849365" cy="849366"/>
            <a:chOff x="5829300" y="3162300"/>
            <a:chExt cx="532256" cy="532257"/>
          </a:xfrm>
          <a:solidFill>
            <a:srgbClr val="FFFFFF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8A750A0-64B5-41B2-B525-A914EB40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8216C77-85C1-4BDC-87A8-7E7593320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71AED48-754E-41AC-9ECC-DB25976447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8005417-D297-404F-82A5-8C4393E85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7F942D6-2D0C-4894-81F0-6F81714BA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FAD802E-9670-4B80-876B-3FF64D29A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38AF437-0BFB-40E4-ADA0-5749919AA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8BC9C3D-CBBE-4D29-9DAC-98B3CAF39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7016629-22ED-494E-9205-594895DA9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FF3CC1E-0ED4-4599-9B4E-F057769B96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65A4B3A-F9A7-4FA6-A7F3-EA08E0BA15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83B6A14-A56D-4B95-8395-89CF53A09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9F0868B-B193-43B6-BB1E-1FF72993E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4">
            <a:extLst>
              <a:ext uri="{FF2B5EF4-FFF2-40B4-BE49-F238E27FC236}">
                <a16:creationId xmlns:a16="http://schemas.microsoft.com/office/drawing/2014/main" id="{BB32367D-C4F2-49D5-A586-298C7CA8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9048" y="2335801"/>
            <a:ext cx="849365" cy="849366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1FF7EE7-ACA2-4BFF-BA75-7FAE93FBB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647462E-B5E8-4F02-A1E4-BD0380A22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12CE109-6153-414A-B2D6-C4F9C6FA2E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AF530F5-D68D-4BC8-8984-F1A8B5DEB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EB69747-F9DD-4B80-B488-D5565D0BC6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3AFB787-B8A4-4269-9DA9-FF4A66030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E682D93-25A6-4D91-9A81-3F247BBEE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D5F48B5-53B4-4DA8-B929-6AFF506589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A195A3-2A74-4D13-A1B8-24765E26B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98F1918-C39D-4713-AB21-685A94435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3592273-DEE6-42E1-B824-11D5443323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2D6F82B-B619-4D8B-85AE-0E57103BA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246C574-90D4-412B-9444-203F7C83C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270" y="685805"/>
            <a:ext cx="4974771" cy="55340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Referral made </a:t>
            </a:r>
            <a:r>
              <a:rPr lang="mr-IN" dirty="0">
                <a:solidFill>
                  <a:schemeClr val="bg1"/>
                </a:solidFill>
              </a:rPr>
              <a:t>–</a:t>
            </a:r>
            <a:r>
              <a:rPr lang="en-US" dirty="0">
                <a:solidFill>
                  <a:schemeClr val="bg1"/>
                </a:solidFill>
              </a:rPr>
              <a:t> for example Form Teacher, Counsellor, family member, friend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Conversation with Counsellor and/or Head of Year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Support put in place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Monitor the situation</a:t>
            </a:r>
          </a:p>
        </p:txBody>
      </p:sp>
    </p:spTree>
    <p:extLst>
      <p:ext uri="{BB962C8B-B14F-4D97-AF65-F5344CB8AC3E}">
        <p14:creationId xmlns:p14="http://schemas.microsoft.com/office/powerpoint/2010/main" val="110746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Safeguarding</a:t>
            </a: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270" y="1130845"/>
            <a:ext cx="4974771" cy="50492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Serious concern reported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Key people: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Mrs</a:t>
            </a:r>
            <a:r>
              <a:rPr lang="en-US" dirty="0">
                <a:solidFill>
                  <a:schemeClr val="bg1"/>
                </a:solidFill>
              </a:rPr>
              <a:t> McCracken</a:t>
            </a:r>
            <a:r>
              <a:rPr lang="mr-IN" dirty="0">
                <a:solidFill>
                  <a:schemeClr val="bg1"/>
                </a:solidFill>
              </a:rPr>
              <a:t>–</a:t>
            </a:r>
            <a:r>
              <a:rPr lang="en-US" dirty="0">
                <a:solidFill>
                  <a:schemeClr val="bg1"/>
                </a:solidFill>
              </a:rPr>
              <a:t> Designated Teacher for Child Protection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Mr. McClelland, Mr. Smith and Mr. Carlisle </a:t>
            </a:r>
            <a:r>
              <a:rPr lang="mr-IN" dirty="0">
                <a:solidFill>
                  <a:schemeClr val="bg1"/>
                </a:solidFill>
              </a:rPr>
              <a:t>–</a:t>
            </a:r>
            <a:r>
              <a:rPr lang="en-US" dirty="0">
                <a:solidFill>
                  <a:schemeClr val="bg1"/>
                </a:solidFill>
              </a:rPr>
              <a:t> Deputy Designated Teachers for Child Protection</a:t>
            </a:r>
          </a:p>
        </p:txBody>
      </p:sp>
    </p:spTree>
    <p:extLst>
      <p:ext uri="{BB962C8B-B14F-4D97-AF65-F5344CB8AC3E}">
        <p14:creationId xmlns:p14="http://schemas.microsoft.com/office/powerpoint/2010/main" val="131946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1CE7A08-2184-4B99-ABC0-B40CD1D3F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368" y="3306515"/>
            <a:ext cx="3826286" cy="3215373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What can you do?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00654" y="4275786"/>
            <a:ext cx="2691346" cy="2582214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552FC29-9118-466F-940E-80C84EFDF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00654" y="4275786"/>
            <a:ext cx="2691346" cy="2582214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1448" y="706508"/>
            <a:ext cx="5217173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Look out for each other 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Offer support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Tell a member of staff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Don’t ignore it</a:t>
            </a: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760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171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SAFEGUARDING Information for Pupils</vt:lpstr>
      <vt:lpstr>Duty of Care</vt:lpstr>
      <vt:lpstr>Keeping Our Pupils Safe</vt:lpstr>
      <vt:lpstr>Cause for Concern</vt:lpstr>
      <vt:lpstr>Safeguarding</vt:lpstr>
      <vt:lpstr>What can you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SAFEGUARDING Information for Pupils</dc:title>
  <dc:creator>J McCracken</dc:creator>
  <cp:lastModifiedBy>K Deehan</cp:lastModifiedBy>
  <cp:revision>1</cp:revision>
  <dcterms:created xsi:type="dcterms:W3CDTF">2021-07-13T13:41:13Z</dcterms:created>
  <dcterms:modified xsi:type="dcterms:W3CDTF">2021-07-13T15:42:27Z</dcterms:modified>
</cp:coreProperties>
</file>